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2" d="100"/>
          <a:sy n="52" d="100"/>
        </p:scale>
        <p:origin x="8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78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20490" y="1353026"/>
            <a:ext cx="6789420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5300" b="1" kern="0" spc="-107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HCI PROJECT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2802493" y="2571869"/>
            <a:ext cx="9025295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5300" b="1" kern="0" spc="-107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Hospital Management System</a:t>
            </a:r>
            <a:endParaRPr lang="en-US" sz="5300" dirty="0"/>
          </a:p>
        </p:txBody>
      </p:sp>
      <p:sp>
        <p:nvSpPr>
          <p:cNvPr id="6" name="Text 3"/>
          <p:cNvSpPr/>
          <p:nvPr/>
        </p:nvSpPr>
        <p:spPr>
          <a:xfrm>
            <a:off x="864037" y="37907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MEMBER: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4634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AHMED ALI GHORI (60117)                                                                                       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1361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SHIEKH ABDUL SAMAD </a:t>
            </a:r>
            <a:r>
              <a:rPr lang="en-US" sz="1900" b="1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(61324)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80882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4815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                                                                                                                       SIR.RIZWAN MUNIR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8656"/>
            <a:ext cx="4066103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6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2489" y="1679615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Deliverables: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2489" y="2160151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fully operational hospital management system with key functionalities: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2489" y="2640687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Multi-role support with tailored dashboards.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2489" y="3121223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feedback for booking and updating appointments.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2489" y="3601760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Role-specific access ensuring data security.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2489" y="4082296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 in managing appointments and user data.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2489" y="4562832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Achievements: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2489" y="5043368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integration of front-end and back-end.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2489" y="5523905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 for faster API responses.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2489" y="6004441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mobile and desktop compatibility.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2489" y="6484977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implementation of user authentication and data encryption.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2489" y="7156490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successful project.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9680"/>
            <a:ext cx="4073604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6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4037" y="22525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of the Project: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7339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Showcases the MERN stack's versatility for real-world use cases.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2152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Highlights the importance of role-based systems in application design.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966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780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analytics for admin (e.g., appointment trends).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593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email/SMS notifications for appointment updates.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1407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a payment gateway for premium services.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6221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to Action: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1035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MERN stack through similar projects.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5848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this system for other domains (e.g., education, e-commerce).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376A1-DA04-4E18-B7DB-FE92C80A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784"/>
            <a:ext cx="14630400" cy="70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3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C88A9-6AED-4B75-B0C6-D5FE00C2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08" y="2490561"/>
            <a:ext cx="1026938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32748-89E0-4632-B6CC-8DFA188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85"/>
            <a:ext cx="14630400" cy="60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16162-65DD-40DD-838F-1C5C7CB2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60" y="2090455"/>
            <a:ext cx="107742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6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B155A-F323-4064-B231-61C50F42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459"/>
            <a:ext cx="14630400" cy="70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2A8C3-C3DB-4B1A-B8F2-76BCB591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829"/>
            <a:ext cx="14630400" cy="67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8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D1C3C-6998-4EED-A6FF-440F96A2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449"/>
            <a:ext cx="14630400" cy="68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0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CD668-3B5E-41A3-B15A-2BE6D6CD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283"/>
            <a:ext cx="14630400" cy="67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7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4150"/>
            <a:ext cx="4073604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6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4037" y="27770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NoSQL database for scalable and flexible data storage.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583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Backend framework for creating robust APIs.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397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Frontend library for building interactive user interfaces.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211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Runtime environment for server-side JavaScript execution.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024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Goal: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18386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full-stack hospital management system to manage doctors, patients, appointments, and system configurations.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0602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responsive and modern UI/UX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F67A2-085C-4D2F-A8EE-D43D138D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44"/>
            <a:ext cx="14630400" cy="5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7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35323"/>
            <a:ext cx="4073604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6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4037" y="26381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Core Functionalities: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3108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management for roles: Admin, Doctor, Patient.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9226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appointment scheduling and updates.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736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 availability tracking.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549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Role-based Access: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2363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Admin: Full control over users and appointments.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7177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Doctor: Manage their schedule and view patient details.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1991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Patient: Book and manage their appointments.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83381"/>
            <a:ext cx="6789420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64037" y="36256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Secure Data Handling: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70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 sensitive information (e.g., passwords).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884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Authenticate users securely.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980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Seamless Front-end &amp; Back-end Communication: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511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RESTful APIs to fetch and store data dynamically.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42636"/>
            <a:ext cx="6789420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kern="0" spc="-107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64037" y="33849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 Development: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663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 for reusable components, routing, and state management with Context API or Redux.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4768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Material-UI or Bootstrap for styling.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90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 Development: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104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 for routing and API endpoints.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917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for server logic and middleware integration.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42636"/>
            <a:ext cx="6789420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64037" y="33849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Management: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663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for storing structured and semi-structured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4768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Mongoose for schema validation and queries.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90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104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JSON Web Tokens (JWT) for session management.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917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middleware to enforce role-based access control.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7295"/>
            <a:ext cx="7125057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kern="0" spc="-107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(Part 1)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64037" y="25596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Setup and Configuration: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40975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the project with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create-react-app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backend.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29965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dependencies: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express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mongoose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bcrypt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jsonwebtoken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etc.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1895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Connection: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5003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MongoDB connection using Mongoose.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9816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schemas for: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4630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Role-based fields (admin, doctor, patient).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9444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Appointments: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Doctor, patient, date, status.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6171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24589"/>
            <a:ext cx="6789420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64037" y="37668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396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user registration and login APIs.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20972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Hash passwords with </a:t>
            </a:r>
            <a:r>
              <a:rPr lang="en-US" sz="1900" kern="0" spc="-39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bcrypt</a:t>
            </a: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099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JWT tokens for authentication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903" y="588407"/>
            <a:ext cx="3754041" cy="441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kern="0" spc="-5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(Part 2)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48903" y="145768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Development: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8903" y="1874877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Endpoints for CRUD operations: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8903" y="2292072"/>
            <a:ext cx="131325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/register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Create a new user.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903" y="2716887"/>
            <a:ext cx="131325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/login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Authenticate users.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903" y="3141702"/>
            <a:ext cx="131325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/appointments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Fetch appointments for specific roles.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903" y="3566517"/>
            <a:ext cx="131325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PUT /appointments/:id</a:t>
            </a: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Update appointment status.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8903" y="399133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 Integration: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8903" y="4408527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dynamic React components for dashboards: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8903" y="482572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 for user and appointment management.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8903" y="5242917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 dashboard for viewing their schedule.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48903" y="566011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portal for booking and managing appointments.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48903" y="6077307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Appointment Management: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8903" y="649450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patients to book based on doctor availability.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8903" y="6911697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Notify doctors of new appointments via real-time updates (optional with WebSocket).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48903" y="7328892"/>
            <a:ext cx="1313259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cancellation or rescheduling.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662</Words>
  <Application>Microsoft Office PowerPoint</Application>
  <PresentationFormat>Custom</PresentationFormat>
  <Paragraphs>105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Inter</vt:lpstr>
      <vt:lpstr>Petrona Bold</vt:lpstr>
      <vt:lpstr>Arial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9</cp:revision>
  <dcterms:created xsi:type="dcterms:W3CDTF">2025-01-06T14:35:26Z</dcterms:created>
  <dcterms:modified xsi:type="dcterms:W3CDTF">2025-01-14T06:53:39Z</dcterms:modified>
</cp:coreProperties>
</file>